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010A0-4550-44C2-B607-37EC9A0E74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610C4-C108-430F-BF4C-57CB59F6F6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Linkage disequilibrium (R2 and D′) plot of rs3733829 in EGLN2, rs7937 in RAB4B and functional variants in CYP2A6 among TTURC European American Subjects. Numbers represent the R2 value expressed as a percentile. Red squares represent pairs with logarithm of odds (LOD) scores for linkage disequilibrium ≥2 and D′ = 1.0, pink squares represent LOD ≥ 2 and D′ &lt; 1.0, blue squares represent D′ = 1 but LOD &lt; 2, white squares represent LOD &lt; 2 and D′ &lt; 1.0. Plot generated using HaploView v4.2.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C1CA7-6CD6-41D3-88AE-6E434545AA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2, 15 January 2014, Pages 555–561,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Linkage disequilibrium (R</a:t>
            </a:r>
            <a:r>
              <a:rPr lang="en-US" altLang="en-US" b="0" baseline="30000"/>
              <a:t>2</a:t>
            </a:r>
            <a:r>
              <a:rPr lang="en-US" altLang="en-US" b="0"/>
              <a:t> and D′) plot of rs3733829 in EGLN2, rs7937 in RAB4B and functional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Linkage disequilibrium (R2 and D′) plot of rs3733829 in EGLN2, rs7937 in RAB4B and functional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2024-04-26T16:40:00Z</dcterms:modified>
</cp:coreProperties>
</file>