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0EEA59-2AA0-4E67-9FC5-8EE6A50261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A0519-5EF4-481B-AE54-01115BC785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75B77-1804-4A1F-87E5-6C49AA0AF1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2024-04-27T00:37:05Z</dcterms:modified>
</cp:coreProperties>
</file>