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F8C094-FE35-4807-96B4-07AF975809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1C97D9-9842-48C5-A4B3-69684FA6B9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35BCB2-E8B2-46B1-A039-AAAB91C6F6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2024-04-26T02:55:58Z</dcterms:modified>
</cp:coreProperties>
</file>