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24F4F0B-04A2-484F-A9CC-8B0E0155E8D8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EF7240F-E002-44AC-AAC8-68D89BC7EC1B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 2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Cycle length (A) induced and (B) spontaneous VT. Box plots show median and inter-quartile range. Whiskers indicate the usual range of observations and circles mark outliers.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Published on behalf of the European Society of Cardiology. All rights reserved. © The Author 2013. For permissions please email: journals.permissions@oup.com.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54E3EC5-E9EC-4114-A14C-B51670CD38F2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europace/eut307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Europace</a:t>
            </a:r>
            <a:r>
              <a:rPr lang="en-US" altLang="en-US" sz="1000">
                <a:solidFill>
                  <a:srgbClr val="333333"/>
                </a:solidFill>
              </a:rPr>
              <a:t>, Volume 16, Issue 7, July 2014, Pages 1053–1060,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https://doi.org/10.1093/europace/eut307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 2 </a:t>
            </a:r>
            <a:r>
              <a:rPr lang="en-US" altLang="en-US" b="0"/>
              <a:t>Cycle length (A) induced and (B) spontaneous VT. Box plots show median and inter-quartile range. Whiskers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 2 Cycle length (A) induced and (B) spontaneous VT. Box plots show median and inter-quartile range. Whiskers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2024-09-20T05:36:29Z</dcterms:modified>
</cp:coreProperties>
</file>