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19BD50-4731-49F3-8B2B-559B16EC0D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06405-3537-41CB-B07A-2B7DCFD5D2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Cycle length (A) induced and (B) spontaneous VT. Box plots show median and inter-quartile range. Whiskers indicate the usual range of observations and circles mark outliers.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45135-72E9-4C43-B866-AD65611A6C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t3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2014, Pages 1053–1060,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Cycle length (A) induced and (B) spontaneous VT. Box plots show median and inter-quartile range. Whiskers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Cycle length (A) induced and (B) spontaneous VT. Box plots show median and inter-quartile range. Whiskers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2024-09-19T10:23:23Z</dcterms:modified>
</cp:coreProperties>
</file>