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4CD628-1DF1-40A2-9727-956D8F5A06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8C1CEC-270C-4C39-BA5D-3E769D7468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Cycle length (A) induced and (B) spontaneous VT. Box plots show median and inter-quartile range. Whiskers indicate the usual range of observations and circles mark outliers.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B0FCA0-B7CF-4F87-8353-709EE2C702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t3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16, Issue 7, July 2014, Pages 1053–1060,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https://doi.org/10.1093/europace/eut307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Cycle length (A) induced and (B) spontaneous VT. Box plots show median and inter-quartile range. Whiskers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Cycle length (A) induced and (B) spontaneous VT. Box plots show median and inter-quartile range. Whiskers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2024-05-11T02:40:51Z</dcterms:modified>
</cp:coreProperties>
</file>