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F4F0B-04A2-484F-A9CC-8B0E0155E8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7240F-E002-44AC-AAC8-68D89BC7E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Cycle length (A) induced and (B) spontaneous VT. Box plots show median and inter-quartile range. Whiskers indicate the usual range of observations and circles mark outliers.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E3EC5-E9EC-4114-A14C-B51670CD38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1053–1060,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Cycle length (A) induced and (B) spontaneous VT. Box plots show median and inter-quartile range. Whiskers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Cycle length (A) induced and (B) spontaneous VT. Box plots show median and inter-quartile range. Whiskers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2024-09-20T05:36:29Z</dcterms:modified>
</cp:coreProperties>
</file>