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FB06D4-DB50-4EAC-9BDD-84573E4791A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000A4D-6D73-493B-9FDF-62413A71305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095D95-C557-49CB-B862-8264607770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2024-05-01T21:45:51Z</dcterms:modified>
</cp:coreProperties>
</file>