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1E6C28-4269-44CB-B793-16DD0B1A84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51F322-883B-4F56-97BC-15C18C5F015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Electron micrograph of an axospinous synapse in freeze-substituted material labeled for PP1α with post-embedding immunogold. Gold particles were unexpectedly seen in the synaptic cleft (white arrowhead). When the terminal contained gold particles, they were most commonly identified on the presynaptic membrane or within the 25 nm subjacent (black arrowheads). The scale bar is 500 nm.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B8C732-67EF-4420-9D72-5CE12CC629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1928–1937, </a:t>
            </a:r>
            <a:r>
              <a:rPr lang="en-US" altLang="en-US" sz="1000">
                <a:solidFill>
                  <a:srgbClr val="333333"/>
                </a:solidFill>
                <a:hlinkClick r:id="rId3"/>
              </a:rPr>
              <a:t>https://doi.org/10.1093/cercor/bhi070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Electron micrograph of an axospinous synapse in freeze-substituted material labeled for PP1α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Electron micrograph of an axospinous synapse in freeze-substituted material labeled for PP1α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2024-04-26T20:03:11Z</dcterms:modified>
</cp:coreProperties>
</file>