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E3388-8C0A-4C7D-9D0A-26233B959E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92036-5607-46E0-AF50-A30BF461E2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growth rates of cortical gray matter volume from 1 to 2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19A9E-070C-451A-99A8-5E1AE34E89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Regional growth rates of cortical gray matter volume from 1 to 2 years.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Regional growth rates of cortical gray matter volume from 1 to 2 years.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2024-09-20T01:12:17Z</dcterms:modified>
</cp:coreProperties>
</file>