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04C67-674B-410A-A33A-8C0947C156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3E8F3-AA2C-4A5E-8D3C-DB17E3F348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growth rates of cortical gray matter volume from 1 to 2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F86AB-14FA-4DA0-88D1-19BCDFF329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2478–2485,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Regional growth rates of cortical gray matter volume from 1 to 2 years.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Regional growth rates of cortical gray matter volume from 1 to 2 years.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2024-09-19T01:39:53Z</dcterms:modified>
</cp:coreProperties>
</file>