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21E3388-8C0A-4C7D-9D0A-26233B959E3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8792036-5607-46E0-AF50-A30BF461E24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Regional growth rates of cortical gray matter volume from 1 to 2 years.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1E19A9E-070C-451A-99A8-5E1AE34E899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r32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22, Issue 11, November 2012, Pages 2478–2485,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https://doi.org/10.1093/cercor/bhr327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Regional growth rates of cortical gray matter volume from 1 to 2 years.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Regional growth rates of cortical gray matter volume from 1 to 2 years.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2024-09-20T01:12:17Z</dcterms:modified>
</cp:coreProperties>
</file>