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105A90-471F-41DA-8C67-5C10A2364D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B95765-7739-4C6D-B30E-CEF503D65C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Regional growth rates of cortical gray matter volume from 1 to 2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A400E2-08E3-40E4-9C6C-3E416DBB29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3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11, November 2012, Pages 2478–2485,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https://doi.org/10.1093/cercor/bhr327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Regional growth rates of cortical gray matter volume from 1 to 2 years.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Regional growth rates of cortical gray matter volume from 1 to 2 years.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2024-05-08T15:46:08Z</dcterms:modified>
</cp:coreProperties>
</file>