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BC801B-FD2B-48AA-922E-6AF00DB5C5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74B00-4453-47E0-BE85-98F5EC01D3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Excerpt from the Data Collection Survey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3F7BE-CB26-427C-8276-571ECA3513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10, Issue 1, January 2003, Pages 94–107,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Excerpt from the Data Collection Survey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Excerpt from the Data Collection Survey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2024-04-26T05:20:58Z</dcterms:modified>
</cp:coreProperties>
</file>