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4D7DF-647C-4BD5-B72F-722601F0A5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E5450-1BA2-421F-87C5-B79205B04E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design. BSC, best supportive care; pNET, pancreatic neuroendocrine tumours; PS, performance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7C013-2B1B-4913-80E9-BA9EC28608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plot of progression-free survival (PFS) for (a) Japanese subgroup and (b) local assessment of the overall population (24). Hazard ratios were obtained from a Cox model. CI, confidence interval; HR, hazard ratio. Reprinted from Yao JC, Shah MH, Ito T, et al. Everolimus for advanced pancreatic neuroendocrine tumors. N Engl J Med 2011;364:514–23 (24). Copyright© 2011 Massachusetts Medical Society.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7C013-2B1B-4913-80E9-BA9EC28608C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Best percentage change from baseline in Japanese subgroup. PD, progressive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7C013-2B1B-4913-80E9-BA9EC28608C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jco/hys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jco/hys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903–911,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Study design. BSC, best supportive care; pNET, pancreatic neuroendocrine tumours; PS, performance status.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822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903–911,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Kaplan–Meier plot of progression-free survival (PFS) for (a) Japanese subgroup and (b) local assessment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233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903–911,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Best percentage change from baseline in Japanese subgroup. PD, progressive disease.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56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Study design. BSC, best supportive care; pNET, pancreatic neuroendocrine tumours; PS, performance status.
</vt:lpstr>
      <vt:lpstr>Figure 2. Kaplan–Meier plot of progression-free survival (PFS) for (a) Japanese subgroup and (b) local assessment of ...</vt:lpstr>
      <vt:lpstr>Figure 3. Best percentage change from baseline in Japanese subgroup. PD, progressive disease.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2024-04-26T06:08:47Z</dcterms:modified>
</cp:coreProperties>
</file>