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BB3A2-0B85-4AF4-8F89-C3EE3B2374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3438C-0B95-4A63-AE25-F3CF66A48A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C96A4-0A2D-440E-86F3-87AE57399E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2024-04-26T17:47:50Z</dcterms:modified>
</cp:coreProperties>
</file>