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CFA95-61D3-411D-A86A-6972B7D028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52180-7927-45C1-BDEA-44DCE36E99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250E1D-EDEC-4794-8AB4-3783B4169F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2024-04-26T20:49:13Z</dcterms:modified>
</cp:coreProperties>
</file>