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111AAA-8B3B-4F4C-AA4D-40AC2011A3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E0BE4-085E-41B5-BD9B-7BEA8FB593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3763A7-CA19-4E73-8F5E-53688D668A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2024-04-26T06:18:59Z</dcterms:modified>
</cp:coreProperties>
</file>