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32AD31-8E81-4728-AD0C-6D57CBEFDB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5CB3E-31CE-4068-B973-A802860DDF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overview of the slit-diaphragm and podocyte cell–matrix interactions. (FP) foot-process, (SD) slit diaphragm, (GBM) glomerular basement membrane and (EF) fenestrated endothelium. At the SD, nephrin mediated signals that control actin cytoskeleton remodeling (NCK 1/2, WASp), cell polarity (Par3/6, aPKC) and survival (PI3K, AKT). TRPC6-podocin interactions modulate mechanosensation, whereas angiotensin II type 1 receptor (AT1) may increase TRPC6 mediated calcium influx upon stimuli by angiotensin II (AGT II). Activation of PLCε1 degrades phosphatidyl inositol-bisphosphate (PIP2) into diacylglycerol (DAG) and inositol triphosphate (IP3), which leads to protein kinase C (PKC) activation and Ca2+ efflux from the endoplasmic reticulum (ER). Main component of the podocyte-matrix interaction structure include the integrin α3β1—laminin α5β2γ1 and dystroglycan—uthropin complexes which connect the GBM components (proteoglycans, nidogen, perlecan, agrin and type-IV collagen) to the cell actin cytoskeleton. Additional pathways controlling actin cytoskeleton remodelling include the podocalyxin, NHERF 1/2, ezrin (EZR) complex. Molecules and pathways included are only those relevant to GFB function as defects are related with a human or animal glomerular disease phenotype.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EB00E-6D67-4C51-8903-7F3834A498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R2, 15 October 2009, Pages R185–R194,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Molecular overview of the slit-diaphragm and podocyte cell–matrix interactions. (FP) foot-process, (SD) slit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Molecular overview of the slit-diaphragm and podocyte cell–matrix interactions. (FP) foot-process, (SD) slit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2024-04-26T03:41:57Z</dcterms:modified>
</cp:coreProperties>
</file>