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5DBA01-2695-4329-B7D5-12DE479BF3B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4318D0-E2A6-4F25-A20A-954206FAA0B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Sparse and broad expression of TrkB.T1-EGFP in the double transgenic mice. (A and B) A representative image of sparse expression of TrkB.T1 and schematic of the constructs used to generate the double transgenic mice. Cre-dependent, Thy1-promoter-driven TrkB.T1-EGFP transgene, and the CamKIIα-promoter-driven cre-recombinase transgene. (C and D). A representative image of broad expression of TrkB.T1 and schematic of the constructs used to generate the double transgenic mice. Cre-dependent, Thy1-promoter-driven TrkB.T1-EGFP transgene and the KA1-promoter-driven cre-recombinase transgene. The resulting offspring showed TrkB.T1-EGFP expression in all layers of the cortex except the granular layer (Layer IV). Scale bars in A and C are 75 and 250 µm,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9C8DB9-F568-413F-935B-79CE416BCE5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24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10, October 2015, Pages 3713–3722,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https://doi.org/10.1093/cercor/bhu245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Sparse and broad expression of TrkB.T1-EGFP in the double transgenic mice. (A and B) A representative image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Sparse and broad expression of TrkB.T1-EGFP in the double transgenic mice. (A and B) A representative image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2024-09-20T03:01:05Z</dcterms:modified>
</cp:coreProperties>
</file>