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7ADD0-114B-4A27-941F-D91FB8B997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D29B7-8FC6-4916-9178-912CC8E7ED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Sparse and broad expression of TrkB.T1-EGFP in the double transgenic mice. (A and B) A representative image of sparse expression of TrkB.T1 and schematic of the constructs used to generate the double transgenic mice. Cre-dependent, Thy1-promoter-driven TrkB.T1-EGFP transgene, and the CamKIIα-promoter-driven cre-recombinase transgene. (C and D). A representative image of broad expression of TrkB.T1 and schematic of the constructs used to generate the double transgenic mice. Cre-dependent, Thy1-promoter-driven TrkB.T1-EGFP transgene and the KA1-promoter-driven cre-recombinase transgene. The resulting offspring showed TrkB.T1-EGFP expression in all layers of the cortex except the granular layer (Layer IV). Scale bars in A and C are 75 and 250 µm,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A124DE-2001-4A31-88E3-B0D2660F2D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3713–3722,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Sparse and broad expression of TrkB.T1-EGFP in the double transgenic mice. (A and B) A representative image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Sparse and broad expression of TrkB.T1-EGFP in the double transgenic mice. (A and B) A representative image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2024-09-19T08:02:44Z</dcterms:modified>
</cp:coreProperties>
</file>