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AF9FCF-32E6-419E-B317-8F0971C2E2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82A677-3016-4F4C-A195-086C7CA286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12BDF7-920C-44A7-8D7F-60C0D98E15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2024-04-26T21:01:18Z</dcterms:modified>
</cp:coreProperties>
</file>