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E22BE-6D0D-42F2-90F1-36173ECBBD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ED189-5C8F-46AB-A2AE-E9B9E5EF6C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no-reflow mechanisms. Ischaemic injury, reperfusion injury, and distal embolization (from left to right) along with the individual response to each of these mechanisms are variably involved in the pathogenesis of no-reflow in the single patient. The figure shows changes at vessel and the cardiomyocyte level (from up to bottom) caused by these mechanisms. Ischaemic injury affects endothelial cells, causing the formation of intraluminal blebs, which obliterate vessel lumen, and expression of P-selectins. Cardiomyocytes, in turn, exhibit intracellular acidosis and overload of Na+ and Ca++, thus leading to cell swelling and mild opening of membrane permeability transition (MPT) pores. Reperfusion injury causes further obliteration of vessel lumen by neutrophil-platelet aggregates which in turn produce large amount of vasoconstrictors and inflammatory mediators. At the cardiomyocyte level, reperfusion stimulates the production of radical oxygen species (ROS) by mitochondria. In turn, ROS and rapid normalization of intracellular pH lead to severe opening of MPT pores with subsequent cellular and mitochondrial swelling and cell disruption. Both cell swelling and interstitial oedema contribute to microvascular obstruction due to compression. Vasoconstriction also contributes to microvascular obstruction. Finally, embolization of thrombus/plaque material leads to sustained ischaemia and necrosis of embolized regions. CM, cardiomyocytes; EC, endothelial cells; ET-1, endothelin-1; ICAM, cell adhesion molecule-1; L-S, L-selectin; ET-1, endothelin-1; PE, proteolytic enzymes; P-S, P-selectin; SMC, smooth muscle cells; TXA2, thromboxane-A2.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AA9EB-B520-4941-B85A-F317EBF953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20, October 2010, Pages 2449–2455, </a:t>
            </a:r>
            <a:r>
              <a:rPr lang="en-US" altLang="en-US" sz="1000">
                <a:solidFill>
                  <a:srgbClr val="333333"/>
                </a:solidFill>
                <a:hlinkClick r:id="rId3"/>
              </a:rPr>
              <a:t>https://doi.org/10.1093/eurheartj/ehq299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no-reflow mechanisms. Ischaemic injury, reperfusion injury, and distal embolization (from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of no-reflow mechanisms. Ischaemic injury, reperfusion injury, and distal embolization (from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2024-04-26T10:48:38Z</dcterms:modified>
</cp:coreProperties>
</file>