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CCA30E-0483-471D-B117-35C2803452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F0D43E-AA0A-4A6D-956D-B6AB92A6FC1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Impact of the use of Class I/III antiarrhythmic drug therapy on atrial tachycardia/atrial fibrillation (AT/AF) burden over time. Atrial tachycardia/atrial fibrillation burden remained stable over time in the group on antiarrhythmic drug therapy, whereas AT/AF burden increased significantly over time in the group not on antiarrhythmic drug therapy. Data are boxplots with median data (horizontal bar) and 25th and 75th percentiles at the top and bottom borders; the bars indicate the range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95B0C6-D611-490E-9507-BCC449F7A15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opace/eup1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Impact of the use of Class I/III antiarrhythmic drug therapy on atrial tachycardia/atrial fibrillation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Impact of the use of Class I/III antiarrhythmic drug therapy on atrial tachycardia/atrial fibrillation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2024-09-19T03:32:06Z</dcterms:modified>
</cp:coreProperties>
</file>