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0C5B5-39E3-47CF-B6AD-780EB3C2DD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97934-BE1E-4F98-8F0F-F5DC753EC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73576-6947-4089-B092-75E8AFEE6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2024-04-26T20:37:57Z</dcterms:modified>
</cp:coreProperties>
</file>