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BD8717-7054-4EA5-94E7-0F51235225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29398D-6507-4F3B-8A2E-D42F3466F2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Sensitivity to input timing versus magnitude in real barrels. The symbols on both graphs indicate data averaged from populations of cortical and thalamic neurons in response to a variety of whisker deflection. These include onsets of deflections having different velocities and amplitudes [triangles (Pinto et al., 2000)], PW and AW deflection onsets [open and closed diamond (Simons and Carvell, 1989; Bruno and Simons, 2001)], short and long plateau offsets [open and closed circle (Kyriazi et al., 1994)], and the initial response to sine wave deflections at different frequencies [squares (Hartings, 2000)] (see Appendix for further detail). Panel (a) quantifies the relationship between cortical response magnitude and thalamic response magnitude. Panel (b) quantifies the relationship between cortical response magnitude and the initial change in thalamic firing synchrony (see text and Appendix). r2 values are based on all protocols evoking cortical responses &gt;1 spike/stimulus (dotted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6EB65F-1611-4889-ADAC-21D5CF2C28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33–44, </a:t>
            </a:r>
            <a:r>
              <a:rPr lang="en-US" altLang="en-US" sz="1000">
                <a:solidFill>
                  <a:srgbClr val="333333"/>
                </a:solidFill>
                <a:hlinkClick r:id="rId3"/>
              </a:rPr>
              <a:t>https://doi.org/10.1093/cercor/13.1.33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Sensitivity to input timing versus magnitude in real barrels. The symbols on both graphs indicate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Sensitivity to input timing versus magnitude in real barrels. The symbols on both graphs indicate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2024-04-26T07:55:11Z</dcterms:modified>
</cp:coreProperties>
</file>