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54D1D-9EB2-4796-B29E-4747C953D3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37781D-259C-4062-808E-0770C4396E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between cue-related reward and difficulty anticipation. The right SN/VTA complex, posterior thalamus, right caudate body, and the right aMCC exhibited a significant interaction between anticipated reward and difficulty in the voxel-wise rANOVA. The BOLD signal change values revealed that this effect was driven by a selective activity increase for cues predicting both reward and high difficulty.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6191AD-18B4-4D50-A1D2-F803299573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607–615,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Interaction between cue-related reward and difficulty anticipation. The right SN/VTA complex, posterior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Interaction between cue-related reward and difficulty anticipation. The right SN/VTA complex, posterior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2024-04-26T19:18:18Z</dcterms:modified>
</cp:coreProperties>
</file>