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AF601B-CF02-4A4B-ABC9-3A87C2C137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302A96-12E6-4DEA-A519-FE505FB9CB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PRir within the subplate at E22 is confirmed to be within subplate by (B) the presence of BrDU-immunoreactive cells birthdated at E13 (shown at P2) and (C) the presence of the subplate marker, calretinin-immunoreactive cells at E20; BrDU was injected on E13, and BrDUir in the subplate was observed at P2. Bar = 100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C413B5-C17E-4EBD-9B38-5814C8EFBD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5, May 2010, Pages 1046–1052,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(A) PRir within the subplate at E22 is confirmed to be within subplate by (B) the presence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(A) PRir within the subplate at E22 is confirmed to be within subplate by (B) the presence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2024-04-26T14:07:53Z</dcterms:modified>
</cp:coreProperties>
</file>