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77F0A7-7EFF-4D0E-B89D-934C5A9B06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2876A-D7A4-4695-B0B1-6155C3EE45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of the quantitative reverse transcription polymerase chain reaction of the miR-125a-5p expression (A) and endothelin-1 assay (B) in takotsubo cardiomyopathy, ST-segment elevation acute myocardial infarction and healthy subjects; *P &lt; 0.05,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5494EB-8878-4EF3-8336-232793696E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3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15, 14 April 2014, Pages 999–1006, </a:t>
            </a:r>
            <a:r>
              <a:rPr lang="en-US" altLang="en-US" sz="1000">
                <a:solidFill>
                  <a:srgbClr val="333333"/>
                </a:solidFill>
                <a:hlinkClick r:id="rId3"/>
              </a:rPr>
              <a:t>https://doi.org/10.1093/eurheartj/eht392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of the quantitative reverse transcription polymerase chain reaction of the miR-125a-5p expression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Results of the quantitative reverse transcription polymerase chain reaction of the miR-125a-5p expression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2024-04-26T23:47:06Z</dcterms:modified>
</cp:coreProperties>
</file>