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3D5D09-1AE3-49DA-B93B-9424F80F6A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424EA4-774F-44C3-82B1-AE1F865F80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Kaplan–Meier survival curves (unadjusted) showing prognostic value of coronary flow reserve in patients with abnormal vs. normal perfusion. (A) Coronary flow reserve predicts major adverse cardiac events (left) and cardiac death (right) in patients with abnormal perfusion findings. (B) The prognostic value of coronary flow reserve to predict major adverse cardiac events (left) and cardiac death (right) in patients with normal perfusion is confirmed to the first 3 years; survival curves merge throughout the subsequent years of follow-up. Herzog et al.,34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6A82E7-CA19-4F76-AB3A-4928AA5E7F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3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24, December 2010, Pages 2984–2995, </a:t>
            </a:r>
            <a:r>
              <a:rPr lang="en-US" altLang="en-US" sz="1000">
                <a:solidFill>
                  <a:srgbClr val="333333"/>
                </a:solidFill>
                <a:hlinkClick r:id="rId3"/>
              </a:rPr>
              <a:t>https://doi.org/10.1093/eurheartj/ehq361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Kaplan–Meier survival curves (unadjusted) showing prognostic value of coronary flow reserve in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Kaplan–Meier survival curves (unadjusted) showing prognostic value of coronary flow reserve in patients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2024-04-26T21:01:48Z</dcterms:modified>
</cp:coreProperties>
</file>