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58BB74-F630-4CD2-B4A2-EB003A17A2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8A525-68BA-4D75-A9DE-2D857D213E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Bivariate plots describing a) regression of the log10 values of neocortex ratio on the log10 values of male body mass, b) regression of neocortex residuals on log10 values of male body mass, c) regression of neocortex residuals on log10 values of sexual dimorphism, d) regression of neocortex residuals on log10 values of the operational sex ratio, e) regression of neocortex residuals on log10 values of group size, and f) regression of neocortex residuals on log10 values of social clique size. Species with multimale–multifemale mating systems are represented by gray-filled circles, whereas species with single-male systems are represented by open circles. Monogamous species are represented by black-filled circles and are labeled.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182EBE-05F0-4000-9DAB-6FCE34735B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6-MAMM-A-4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1, 19 February 2008, Pages 58–63, </a:t>
            </a:r>
            <a:r>
              <a:rPr lang="en-US" altLang="en-US" sz="1000">
                <a:solidFill>
                  <a:srgbClr val="333333"/>
                </a:solidFill>
                <a:hlinkClick r:id="rId3"/>
              </a:rPr>
              <a:t>https://doi.org/10.1644/06-MAMM-A-417.1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Bivariate plots describing a) regression of the log</a:t>
            </a:r>
            <a:r>
              <a:rPr lang="en-US" altLang="en-US" b="0" baseline="-25000"/>
              <a:t>10</a:t>
            </a:r>
            <a:r>
              <a:rPr lang="en-US" altLang="en-US" b="0"/>
              <a:t> values of neocortex ratio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Bivariate plots describing a) regression of the log10 values of neocortex ratio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2024-04-26T22:36:11Z</dcterms:modified>
</cp:coreProperties>
</file>