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F6A73-005D-44DC-B23E-7E03970030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7E6BC-02AC-46B8-AA6E-70A61EC47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microscopy. The glomerular basement membrane is of normal thickness. No electron-dense deposits are present. Visceral epithelial cells show complete foot process effacement and microvillous transformation of the plasma membrane.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 For permissions, please email: journals.permissions@oup.com.This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3E200-43A7-4DDA-8529-E5BF38AC2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s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6, Issue 1, February 2013, Pages 71–73,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Electron microscopy. The glomerular basement membrane is of normal thickness. No electron-dense deposits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Electron microscopy. The glomerular basement membrane is of normal thickness. No electron-dense deposits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2024-04-26T07:56:53Z</dcterms:modified>
</cp:coreProperties>
</file>