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1AEE3A-7C47-4657-A56C-137326C481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03A6F4-2970-42C9-9C9C-49E2CBA46E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residential exposure to road traffic noise (Lden) at the time of enrolment into the cohort.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747E63-A5E4-4EFB-AB22-1A293CCB89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4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6, March 2011, Pages 737–744,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https://doi.org/10.1093/eurheartj/ehq466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Distribution of residential exposure to road traffic noise (L</a:t>
            </a:r>
            <a:r>
              <a:rPr lang="en-US" altLang="en-US" b="0" baseline="-25000"/>
              <a:t>den</a:t>
            </a:r>
            <a:r>
              <a:rPr lang="en-US" altLang="en-US" b="0"/>
              <a:t>) at the time of enrolment into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Distribution of residential exposure to road traffic noise (Lden) at the time of enrolment into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2024-04-26T07:31:55Z</dcterms:modified>
</cp:coreProperties>
</file>