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6E86A-CA2A-48C7-8AD9-3F142946F4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022CB-D05D-4B6B-8BA4-7D22B4846F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4F4C0-738E-4BB6-B6D6-2B86997BD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2024-05-01T21:48:00Z</dcterms:modified>
</cp:coreProperties>
</file>