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EFB91-EDC5-48EE-BF0F-443D08FF60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9DF00-481D-43D0-A3E5-D3D3829D7A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5. Experiment 2 — a scheme of the experiment’s design. Stimuli consisted of gray-scale images of animals presented at either 4 or 1 Hz. Timing and epoch lengths were similar to those used in experiment 1 (see Fig.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3541F-241B-4FB8-A364-2E5963AC56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575–585,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5. Experiment 2 — a scheme of the experiment’s design. Stimuli consisted of gray-scale images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5. Experiment 2 — a scheme of the experiment’s design. Stimuli consisted of gray-scale images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2024-04-26T17:20:07Z</dcterms:modified>
</cp:coreProperties>
</file>