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34048-9E7E-45B7-AE7C-10D2508761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C17C96-773F-4C3A-B9B5-86D5E82BBB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31F4C-743A-4328-BDC3-14E1E281DA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2024-05-08T12:06:37Z</dcterms:modified>
</cp:coreProperties>
</file>