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B0F416E-9B72-4C2C-9298-FCF3718F906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3892812-BAE8-47AE-A7B0-F4E53C91F9E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6EB0A87-6039-48A4-B0E4-F9D6C517C98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2024-09-19T04:49:04Z</dcterms:modified>
</cp:coreProperties>
</file>