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990B41-686E-44DD-BFC4-FA15FB1EAF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1347C-8166-4565-AC1C-92A18E472A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14EE81-CD4A-49A9-933C-A3DAB59D68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2024-09-20T03:00:06Z</dcterms:modified>
</cp:coreProperties>
</file>