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59FB6-B238-4823-AD57-5C8FA3F37F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31073-7ACC-4330-A268-4E3E9E425A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Pharmacologic therapy in MED and AVJAP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E3609-EC1E-49F5-A988-97B3FFF2A2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left ventricular ejection fraction (LVEF) in MED and AVJAP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E3609-EC1E-49F5-A988-97B3FFF2A2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E3609-EC1E-49F5-A988-97B3FFF2A29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m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m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498–505,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Pharmacologic therapy in MED and AVJAP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9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498–505,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Changes in left ventricular ejection fraction (LVEF) in MED and AVJAP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24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498–505,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Kaplan-Meier survival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Pharmacologic therapy in MED and AVJAP patients.
</vt:lpstr>
      <vt:lpstr>Figure 2 Changes in left ventricular ejection fraction (LVEF) in MED and AVJAP patients.
</vt:lpstr>
      <vt:lpstr>Figure 3 Kaplan-Meier survival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2024-04-26T15:23:10Z</dcterms:modified>
</cp:coreProperties>
</file>