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50784-94D7-4D6A-9570-075B548487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774E2-1B9B-4EBB-9844-CFC6D1090A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Differentiation of iPSCs into neuroectodermal lineage and isolation of the LeX + CXCR4+β1+ subpopulation. (A) Illustration of the differentiation method of iPSCs into neuroepithelium and selection of a specific NSC subset. After plate detachment, the iPSCs generated cell clusters that were maintained for 1 week in neural medium. The cells differentiated into neuroepithelial (NE) rosettes expressing PAX6. NSCs were afterward isolated by FACS for their LeX-CXCR4-β1 positivity and expanded in vitro. (B) Representative flow cytometric data analysis of LeX-CXCR4−β1 expression on NSCs. (C) iPSC–NSC selected cells in culture express LeX (green), CXCR4 (red), β1 (red) and neuroectodermal markers PAX6 (green), SOX2 (green) and nestin (green). Scale bar: LeX: 100 µm; CXCR4: 70 µm; β1: 75 µm; PAX6: 65 µm; SOX2: 50 µm; Nestin: 70 µm (D) After in vitro differentiation, LeX+CXCR4+ β1+ cells differentiated into neurons (TuJ1, green), GFAP-positive astrocytes (green) and O4-positive oligodendrocytes (red). Nuclei are counterstained with DAPI (blue signal, except for O4). Scale bar: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CB337-B439-4B58-8388-DF9848155A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15, 1 August 2016, Pages 3152–3163,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Differentiation of iPSCs into neuroectodermal lineage and isolation of the LeX + CXCR4+β1+ subpopulation.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03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Differentiation of iPSCs into neuroectodermal lineage and isolation of the LeX + CXCR4+β1+ subpopulation.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2024-04-26T14:22:45Z</dcterms:modified>
</cp:coreProperties>
</file>