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C9DAE6-D95F-47EA-93F5-FAE4BAC85C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9A83BF-1D9A-4B66-AC71-FBDC3E7D99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Main results page. Summarized results for each motif are initially displayed. These can be expanded to reveal individual occurrences in each protein for each motif. Alignments can be generated to explore the unmasked and masked sequence context for each motif ‘(M|A)’ or to examine the region around a specific motif occurrence in a single protein ‘(Plot)’. All visualizations can be exported as PNGs or high-quality PDFs.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ï¿½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AB1D5F-4335-499B-91D4-4BD9E1C3E0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4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38, Issue suppl_2, 1 July 2010, Pages W534–W539, </a:t>
            </a:r>
            <a:r>
              <a:rPr lang="en-US" altLang="en-US" sz="1000">
                <a:solidFill>
                  <a:srgbClr val="333333"/>
                </a:solidFill>
                <a:hlinkClick r:id="rId3"/>
              </a:rPr>
              <a:t>https://doi.org/10.1093/nar/gkq440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Main results page. Summarized results for each motif are initially displayed. These can be expanded to reveal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Main results page. Summarized results for each motif are initially displayed. These can be expanded to reveal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2024-04-26T20:10:40Z</dcterms:modified>
</cp:coreProperties>
</file>