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54222-B24D-4ACB-A876-F5F12C93DE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18649-746E-4374-9D50-A18E4326D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51C02-2574-4853-A320-A66EF6FCF4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2024-04-27T02:35:34Z</dcterms:modified>
</cp:coreProperties>
</file>