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C4FEB2-C3D4-4E68-BD85-1CC8DAEAAC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7C50F-5070-4D6F-ACF9-0AD52E0F05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 and control performance by test. Existing norms have been used when possible to produce T-scores (A) or Scaled Scores (B). (C) Results for non-normed tests. All analyses controlled for age, sex, and level of education. *Differs from controls (p ≤ .05). †Differs from asymptomatic patients (p ≤ 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4398A-FCC2-4728-9FF3-6CD7A5C1C2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1, February 2016, Pages 1–7,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Patient and control performance by test. Existing norms have been used when possible to produce T-scores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025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Patient and control performance by test. Existing norms have been used when possible to produce T-scores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2024-04-26T03:02:09Z</dcterms:modified>
</cp:coreProperties>
</file>