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593FCB-44C0-41D0-9691-CDC68CE689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7C2E8A-1B0B-41FD-A217-449532E68E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5A65D-B6A7-4CB3-B712-4FFABB4D38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2024-04-26T12:48:27Z</dcterms:modified>
</cp:coreProperties>
</file>