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A9FF3-463D-4DDA-8E2F-1FA17BFDD3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71BCB-0499-4177-8BB5-3E072150E1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Women are involved in all aspects of the fishing industry, including skinning, drying, curing, salting, processing, and marketing seafood. Shown here: (left) women working in a processing facility in Kerala, India, and (right) at a fish auction in the state of Tamil Nadu. Photograph: Indian Council of Agricultural Research-Central Institute of Fisheries Technology, Cochin, Kerala.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Ogden.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E7ECC-D278-4C3C-9713-093372D57B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2017, Pages 111–117,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Women are involved in all aspects of the fishing industry, including skinning, drying, curing, salting,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Women are involved in all aspects of the fishing industry, including skinning, drying, curing, salting,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2024-04-26T12:43:00Z</dcterms:modified>
</cp:coreProperties>
</file>