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751838-95EA-4B8C-B014-9BE42CAAF2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7C7EAC-6CFE-400A-9293-8A6FE9A3FC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7E8129-9C3D-4827-A9AE-961E824AC0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2024-04-26T07:46:32Z</dcterms:modified>
</cp:coreProperties>
</file>