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D4D51E-C408-4923-88D0-F8820470D03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7CAD7C-519F-4B37-BAAB-76BFD0C1C5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Correlation between MEP facilitation and the MIQr. Scatterplots show significant correlations between corticospinal facilitation in the tennis condition and visual (A) and kinesthetic (B and C) subscales of the imagery questionnaire. The scale on the x-axis is reflected for intuitive clarity, making the r value positive: 1 indicates a subjective rating of very easy, 2 easy, 3 fairly easy, 4 not easy or hard, and 5 fairly hard.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F265DC-EC88-4F6A-9B72-2166F2ACE4B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10, October 2008, Pages 2382–2390, </a:t>
            </a:r>
            <a:r>
              <a:rPr lang="en-US" altLang="en-US" sz="1000">
                <a:solidFill>
                  <a:srgbClr val="333333"/>
                </a:solidFill>
                <a:hlinkClick r:id="rId3"/>
              </a:rPr>
              <a:t>https://doi.org/10.1093/cercor/bhn005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Correlation between MEP facilitation and the MIQr. Scatterplots show significant correlations between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Correlation between MEP facilitation and the MIQr. Scatterplots show significant correlations between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2024-09-20T04:11:56Z</dcterms:modified>
</cp:coreProperties>
</file>