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247CBA-16AB-413A-8F43-9E643CE050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95126-D590-4AEC-9F66-3583F6E229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 between MEP facilitation and the MIQr. Scatterplots show significant correlations between corticospinal facilitation in the tennis condition and visual (A) and kinesthetic (B and C) subscales of the imagery questionnaire. The scale on the x-axis is reflected for intuitive clarity, making the r value positive: 1 indicates a subjective rating of very easy, 2 easy, 3 fairly easy, 4 not easy or hard, and 5 fairly hard.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C9DB75-5C1B-4AB0-A1F2-24EF0EDC7F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2382–2390, </a:t>
            </a:r>
            <a:r>
              <a:rPr lang="en-US" altLang="en-US" sz="1000">
                <a:solidFill>
                  <a:srgbClr val="333333"/>
                </a:solidFill>
                <a:hlinkClick r:id="rId3"/>
              </a:rPr>
              <a:t>https://doi.org/10.1093/cercor/bhn005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 between MEP facilitation and the MIQr. Scatterplots show significant correlations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Correlation between MEP facilitation and the MIQr. Scatterplots show significant correlations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2024-05-08T16:03:20Z</dcterms:modified>
</cp:coreProperties>
</file>