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CFF9DF-D7F2-491F-94CC-4221BE7EB3B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9492CC-B41F-45C6-916D-6AFCE7F2FDF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Immunostaining for C9ORF72 protein in FTLD (A–C). There is slight granular staining of the cytoplasm in pyramidal neurons in the cerebral cortex (A) though dentate gyrus granule cells are strongly immunoreactive containing much granular material within the cytoplasm (B). There are strongly immunostained clusters resembling synaptic terminals around pyramidal cells of CA4 region of hippocampus (C). The cerebellum show many small p62-immunoreactive cytoplasmic inclusions within granule cells (D). In FTLD-tau, Pick bodies within the dentate gyrus granule cells are strongly immunoreactive to antibodies both to C9ORF72 (E) and tau (F). Immunoperoxidase—haematoxylin, magnification ×40.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2C261A-1112-4B23-8ADE-8F88F7FA79D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r3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135, Issue 3, March 2012, Pages 693–708, </a:t>
            </a:r>
            <a:r>
              <a:rPr lang="en-US" altLang="en-US" sz="1000">
                <a:solidFill>
                  <a:srgbClr val="333333"/>
                </a:solidFill>
                <a:hlinkClick r:id="rId3"/>
              </a:rPr>
              <a:t>https://doi.org/10.1093/brain/awr355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Immunostaining for C9ORF72 protein in FTLD (A–C). There is slight granular staining of the cytoplasm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Immunostaining for C9ORF72 protein in FTLD (A–C). There is slight granular staining of the cytoplasm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2024-09-18T19:25:49Z</dcterms:modified>
</cp:coreProperties>
</file>