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0B3F0C-146B-42AF-8DBE-F00D9B7289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6FA1BA-E609-413A-880E-CFBB18906E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Lack of effect of virtual mIPS lesions on the planned movement amplitude. Velocity peak values (y-axis) are plotted against the 3 target eccentricities (Experiment #2). (A) Control (sham) movements. (B) TMS delivered over the left or right mIPS. Values are the mean of velocity peaks of movements directed to all 4 target directions.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DDA41D-17BA-4636-B7C5-0279741250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2012, Pages 1382–1394,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Lack of effect of virtual mIPS lesions on the planned movement amplitude. Velocity peak values (y-axis)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Lack of effect of virtual mIPS lesions on the planned movement amplitude. Velocity peak values (y-axis)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2024-04-26T09:36:39Z</dcterms:modified>
</cp:coreProperties>
</file>