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8AB5B5-AE42-4AFC-88D8-84DD28A202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5A65DD-F41B-4266-AE69-DE17C6D58D3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Distributions of scores for the composite Overall Test Battery Mean (i.e., OTBM11) generated from 11 measures using the volunteer sample data (n = 99). Each normative system is shown: Heaton norms are shown in black dotted line; MA-Reg norms are shown in light gray solid line; and Meyers norms are shown in dark gray solid line.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C2568D-F5F0-41F7-80CD-FEAEA62D03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v03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30, Issue 7, November 2015, Pages 611–633,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https://doi.org/10.1093/arclin/acv039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4. </a:t>
            </a:r>
            <a:r>
              <a:rPr lang="en-US" altLang="en-US" b="0"/>
              <a:t>Distributions of scores for the composite Overall Test Battery Mean (i.e., OTBM11) generated from 11 measures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4. Distributions of scores for the composite Overall Test Battery Mean (i.e., OTBM11) generated from 11 measures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2024-09-21T03:16:16Z</dcterms:modified>
</cp:coreProperties>
</file>