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AB5B5-AE42-4AFC-88D8-84DD28A202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A65DD-F41B-4266-AE69-DE17C6D58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scores for the composite Overall Test Battery Mean (i.e., OTBM11) generated from 11 measures using the volunteer sample data (n = 99). Each normative system is shown: Heaton norms are shown in black dotted line; MA-Reg norms are shown in light gray solid line; and Meyers norms are shown in dark gray solid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C2568D-F5F0-41F7-80CD-FEAEA62D03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7, November 2015, Pages 611–633,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Distributions of scores for the composite Overall Test Battery Mean (i.e., OTBM11) generated from 11 measures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Distributions of scores for the composite Overall Test Battery Mean (i.e., OTBM11) generated from 11 measures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2024-09-21T03:16:16Z</dcterms:modified>
</cp:coreProperties>
</file>