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571A5-565E-431A-A54A-3586874D0F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54EA9-EB9B-43C8-9C22-2D7EDE573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Distributions of scores for the composite Overall Test Battery Mean (i.e., OTBM11) generated from 11 measures using the volunteer sample data (n = 99). Each normative system is shown: Heaton norms are shown in black dotted line; MA-Reg norms are shown in light gray solid line; and Meyers norms are shown in dark gray solid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42E94-499A-4A79-ADA2-FC70EF40B1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7, November 2015, Pages 611–633,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Distributions of scores for the composite Overall Test Battery Mean (i.e., OTBM11) generated from 11 measures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Distributions of scores for the composite Overall Test Battery Mean (i.e., OTBM11) generated from 11 measures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2024-05-10T11:36:10Z</dcterms:modified>
</cp:coreProperties>
</file>