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E47EF4-E1DC-45C1-9974-C37AFB1FC15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8B8089-D270-409D-B697-D6695BA4934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52C938-E8AA-45E9-ABF0-8C488406056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2024-04-26T10:51:45Z</dcterms:modified>
</cp:coreProperties>
</file>