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215B0-6546-43F2-AA3C-D287FA3B89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BF319-E6F6-4E1C-8306-E8C23A293D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Optical and IR colours for the ATLAS9–ODFNEW from Castelli &amp; Kurucz (2003) compared to empirical colours for G and K dwarfs. The colours are shown as a function of (V−KS) for [M/H] equal to +0.5 (black line), +0.0 (red line), −0.5 (cyan line), −1.0 (green line), −1.5 (blue line), −2.0 (yellow line). Points correspond to observed colours for the sample stars in the range [M/H] &gt; 0.25 (black), −0.25 &lt;[M/H]≤ 0.25 (red), −0.75 &lt; [M/H]≤−0.25 (cyan), −1.25 &lt; [M/H]≤−0.75 (green), −1.75 &lt; [M/H]≤−1.25 (blue). The metallicities given for the model are solar-scaled, whereas [M/H] for the stars has been computed using equation (1). A typical error bar for the points is shown in the upper left of each plot. The model and empirical colours are generally in very good agreement.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41787-4D25-4956-A3B0-AE135DEBC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Optical and IR colours for the ATLAS9–ODFNEW from Castelli &amp; Kurucz (2003) compared to empirical colours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Optical and IR colours for the ATLAS9–ODFNEW from Castelli &amp; Kurucz (2003) compared to empirical colours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2024-04-26T20:37:54Z</dcterms:modified>
</cp:coreProperties>
</file>