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2A929-DF86-478A-ADF4-15D88FB2BF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4C9BC-1509-44B5-B09A-B7CF104C7D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Cultured mice atrial HL-1 cardiomyocytes were stained with antibodies against Cx43 (red) and mitochondria (Ox-Phos Complex II, green) and analyzed by confocal laser scan microscopy. Merged image demonstrates co-localization as yellow points (arrows). Additionally, the phase contrast image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B9F1C-5EE9-4270-A5E9-67BD0BCAA6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4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67, Issue 2, August 2005, Pages 234–244,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https://doi.org/10.1016/j.cardiores.2005.04.014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Cultured mice atrial HL-1 cardiomyocytes were stained with antibodies against Cx43 (red) and mitochondria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Cultured mice atrial HL-1 cardiomyocytes were stained with antibodies against Cx43 (red) and mitochondria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2024-04-26T03:27:33Z</dcterms:modified>
</cp:coreProperties>
</file>