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116410-BCFC-4D77-95F4-9DC952D20F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267D10-AD08-47E6-B7CD-BFDCBD29C5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4B87E3-2F91-412C-8ED1-A19607C30F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2024-04-26T02:41:42Z</dcterms:modified>
</cp:coreProperties>
</file>