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F617B3-9EF0-481C-90E4-9676FECC33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230AAA-606B-4D4B-BA99-D911EFE415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Possible conclusions from non-inferiority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555612-D10A-49D8-A6AF-DEFDE113F3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0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11, June 2012, Pages 1318–1324,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Possible conclusions from non-inferiority trials.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Possible conclusions from non-inferiority trials.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2024-04-26T12:09:43Z</dcterms:modified>
</cp:coreProperties>
</file>