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B43C2-ED7C-42C3-B98E-FA1A5DF7A3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E101D-FB17-4CEC-9AD1-7D55D71A1F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Sites and types of integrin and growth factor interaction within the cell. See text for discussion of the various intersection points.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27967-4F8E-4B2C-B332-E736AFC088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4.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3, August 2004, Pages 381–390,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https://doi.org/10.1016/j.cardiores.2004.04.027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Sites and types of integrin and growth factor interaction within the cell. See text for discussion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Sites and types of integrin and growth factor interaction within the cell. See text for discussion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2024-04-26T08:01:50Z</dcterms:modified>
</cp:coreProperties>
</file>