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22F37B-5673-4945-9C1E-291F53F289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2F8CDA-402F-4148-9497-FF78E5AC57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C0318-B06C-47AF-AB90-CDDF296C36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2024-04-26T12:48:02Z</dcterms:modified>
</cp:coreProperties>
</file>