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DE9F21-0A8A-44FE-8AC3-51A551A32A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688AAC-E25F-4713-BC18-8A302CCD0F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Glucose iso-countertransport (▴, ▾) and efflux (△, ▿) in plasma membrane vesicles prepared from wild-type cells MC996A. The cells were grown to the ME growth phase on 2% glucose (A) and on 0.05% glucose (B) in the medium. Ri/Ro is the ratio of 14C-labelled glucose concentration inside to outside; Si is the inside concentration of unlabelled glucose. Mean value of six iso-countertransport and five efflux experiments±S. D. in (A) and four of each in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Federation of European Microbiological Societies. Published by Elsevier Science B.V.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858C9F-5F3E-4423-AA41-C2FC661F66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Initial glucose uptake (5 s) at 25°C in wild-type cells MC996A grown on 2% or 0.05% glucose to the ME growth phase over a concentration range from 0.5 to 100 mM glucose. Mean of six experiments±S. D. in 2% glucose (2% gluc.) and mean of eight experiments±S. D. in 0.05% glucose (0.05% gluc.)-grown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Federation of European Microbiological Societies. Published by Elsevier Science B.V.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858C9F-5F3E-4423-AA41-C2FC661F663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Glucose iso-countertransport and glucose efflux experiments in plasma membrane vesicles prepared from different hxt mutant strains. A: hxt1-7 null strain RE700A: the cells were grown to the ME growth phase on 2% maltose. Glucose iso-countertransport (*) (three single experiments). Glucose efflux (x) can exactly be fitted by an equation describing exponential decay with plateau formation (one of three similar experiments). B: hxt1-7 null strain after GAL2 induction: the cells were grown on 2% galactose to the ME growth phase. Glucose iso-countertransport (♦) and glucose efflux (♢) (two single experiments). C–F: The cells were grown to the ME growth phase on 2% glucose; glucose iso-countertransport (●) and glucose efflux (○). C: HXT1 strain (mean of six/seven experiments±S. D.), D: HXT2 strain (mean of four experiments±S. D.), E: HXT4 strain (mean of seven/nine experiments±S. D.), F: HXT6 strain (mean of five/four experiments±S. D.).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Federation of European Microbiological Societies. Published by Elsevier Science B.V.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858C9F-5F3E-4423-AA41-C2FC661F663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Initial glucose uptake at 25°C in different hxt mutant strains grown as described in Fig. 3. A: hxt1-7 null strain RE700A (2 experiments). B: hxt1-7 null strain after GAL2 induction (mean of four experiments±S. D.). C: HXT1 strain (initial glucose uptake at four temperatures: 25°C (mean of eight experiments±S. D.), 15°C (mean of four experiments±S. D.), 10°C (two experiments), 5°C (two experiments)), D: HXT2 strain grown to the ME growth phase on 0.05% (○) and 2% (●) glucose (mean of eight experiments each±S. D.), E: HXT4 strain (mean of 10 experiments±S. D.), F: HXT6 strain (mean of eight experiments±S. D.).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Federation of European Microbiological Societies. Published by Elsevier Science B.V.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858C9F-5F3E-4423-AA41-C2FC661F6635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Simulation of iso-countertransport and efflux by FLUXSIM [14]. For simulation the apparent Km-values of 7.6 (A) and 1.6 mM (B) were taken from iso-countertransport results of experiments in plasma membrane vesicles in Fig. 1A,B and a 1.7-fold increase of Vm B in relation to Vm A from results in initial uptake in respective cells in Fig.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Federation of European Microbiological Societies. Published by Elsevier Science B.V.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858C9F-5F3E-4423-AA41-C2FC661F6635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Induction of HXT gene expression with the respective glucose transporters and apparent Km-values (calculated from iso-countertransport) at the curves as a function of glucose concentration. Experimental points of fig. 1 of Özcan and Johnson [18] were digitised by GraphPAD (HXT1, HXT3, HXT2 and HXT4). The dotted line represents gene induction of HXT7 deduced from Fig. 1 of Reifenberger et al. [10]. ME ↓ represents the glucose concentration for HXT gene expression in wild-type cells grown at 2% glucose to the ME growth phase.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Federation of European Microbiological Societies. Published by Elsevier Science B.V.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858C9F-5F3E-4423-AA41-C2FC661F6635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67-1364.2002.tb00121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567-1364.2002.tb00121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567-1364.2002.tb00121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111/j.1567-1364.2002.tb00121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111/j.1567-1364.2002.tb00121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111/j.1567-1364.2002.tb00121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Yeast Res</a:t>
            </a:r>
            <a:r>
              <a:rPr lang="en-US" altLang="en-US" sz="1000">
                <a:solidFill>
                  <a:srgbClr val="333333"/>
                </a:solidFill>
              </a:rPr>
              <a:t>, Volume 2, Issue 4, December 2002, Pages 539–550,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https://doi.org/10.1111/j.1567-1364.2002.tb00121.x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Glucose iso-countertransport (▴, ▾) and efflux (△, ▿) in plasma membrane vesicles prepared from wild-type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09900" y="1371600"/>
            <a:ext cx="313670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Yeast Res</a:t>
            </a:r>
            <a:r>
              <a:rPr lang="en-US" altLang="en-US" sz="1000">
                <a:solidFill>
                  <a:srgbClr val="333333"/>
                </a:solidFill>
              </a:rPr>
              <a:t>, Volume 2, Issue 4, December 2002, Pages 539–550,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https://doi.org/10.1111/j.1567-1364.2002.tb00121.x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2 </a:t>
            </a:r>
            <a:r>
              <a:rPr lang="en-US" altLang="en-US" b="0"/>
              <a:t>Initial glucose uptake (5 s) at 25°C in wild-type cells MC996A grown on 2% or 0.05% glucose to the ME growth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093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Yeast Res</a:t>
            </a:r>
            <a:r>
              <a:rPr lang="en-US" altLang="en-US" sz="1000">
                <a:solidFill>
                  <a:srgbClr val="333333"/>
                </a:solidFill>
              </a:rPr>
              <a:t>, Volume 2, Issue 4, December 2002, Pages 539–550,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https://doi.org/10.1111/j.1567-1364.2002.tb00121.x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3 </a:t>
            </a:r>
            <a:r>
              <a:rPr lang="en-US" altLang="en-US" b="0"/>
              <a:t>Glucose iso-countertransport and glucose efflux experiments in plasma membrane vesicles prepared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32100" y="1371600"/>
            <a:ext cx="347728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Yeast Res</a:t>
            </a:r>
            <a:r>
              <a:rPr lang="en-US" altLang="en-US" sz="1000">
                <a:solidFill>
                  <a:srgbClr val="333333"/>
                </a:solidFill>
              </a:rPr>
              <a:t>, Volume 2, Issue 4, December 2002, Pages 539–550,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https://doi.org/10.1111/j.1567-1364.2002.tb00121.x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4 </a:t>
            </a:r>
            <a:r>
              <a:rPr lang="en-US" altLang="en-US" b="0"/>
              <a:t>Initial glucose uptake at 25°C in different hxt mutant strains grown as described in Fig. 3. A: hxt1-7 null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17800" y="1371600"/>
            <a:ext cx="371415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Yeast Res</a:t>
            </a:r>
            <a:r>
              <a:rPr lang="en-US" altLang="en-US" sz="1000">
                <a:solidFill>
                  <a:srgbClr val="333333"/>
                </a:solidFill>
              </a:rPr>
              <a:t>, Volume 2, Issue 4, December 2002, Pages 539–550,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https://doi.org/10.1111/j.1567-1364.2002.tb00121.x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5 </a:t>
            </a:r>
            <a:r>
              <a:rPr lang="en-US" altLang="en-US" b="0"/>
              <a:t>Simulation of iso-countertransport and efflux by FLUXSIM [14]. For simulation the apparent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12900" y="1371600"/>
            <a:ext cx="591129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Yeast Res</a:t>
            </a:r>
            <a:r>
              <a:rPr lang="en-US" altLang="en-US" sz="1000">
                <a:solidFill>
                  <a:srgbClr val="333333"/>
                </a:solidFill>
              </a:rPr>
              <a:t>, Volume 2, Issue 4, December 2002, Pages 539–550,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https://doi.org/10.1111/j.1567-1364.2002.tb00121.x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6 </a:t>
            </a:r>
            <a:r>
              <a:rPr lang="en-US" altLang="en-US" b="0"/>
              <a:t>Induction of HXT gene expression with the respective glucose transporters and apparent K</a:t>
            </a:r>
            <a:r>
              <a:rPr lang="en-US" altLang="en-US" b="0" baseline="-25000"/>
              <a:t>m</a:t>
            </a:r>
            <a:r>
              <a:rPr lang="en-US" altLang="en-US" b="0"/>
              <a:t>-values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9488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1 Glucose iso-countertransport (▴, ▾) and efflux (△, ▿) in plasma membrane vesicles prepared from wild-type ...</vt:lpstr>
      <vt:lpstr>2 Initial glucose uptake (5 s) at 25°C in wild-type cells MC996A grown on 2% or 0.05% glucose to the ME growth ...</vt:lpstr>
      <vt:lpstr>3 Glucose iso-countertransport and glucose efflux experiments in plasma membrane vesicles prepared from ...</vt:lpstr>
      <vt:lpstr>4 Initial glucose uptake at 25°C in different hxt mutant strains grown as described in Fig. 3. A: hxt1-7 null ...</vt:lpstr>
      <vt:lpstr>5 Simulation of iso-countertransport and efflux by FLUXSIM [14]. For simulation the apparent ...</vt:lpstr>
      <vt:lpstr>6 Induction of HXT gene expression with the respective glucose transporters and apparent Km-values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2024-04-27T01:04:45Z</dcterms:modified>
</cp:coreProperties>
</file>