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EEA84-3B51-41BE-B449-443EFB8078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AFDBB-1441-44FA-95D7-6029509E6E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6A829E-D2F6-43FC-BFBF-3B0160AFB1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2024-04-26T12:17:44Z</dcterms:modified>
</cp:coreProperties>
</file>